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57" r:id="rId4"/>
    <p:sldId id="262" r:id="rId5"/>
    <p:sldId id="263" r:id="rId6"/>
    <p:sldId id="258" r:id="rId7"/>
    <p:sldId id="266" r:id="rId8"/>
    <p:sldId id="265" r:id="rId9"/>
    <p:sldId id="264" r:id="rId10"/>
    <p:sldId id="259" r:id="rId11"/>
    <p:sldId id="260" r:id="rId12"/>
    <p:sldId id="267" r:id="rId13"/>
    <p:sldId id="269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2"/>
    <p:restoredTop sz="94675"/>
  </p:normalViewPr>
  <p:slideViewPr>
    <p:cSldViewPr snapToGrid="0" snapToObjects="1">
      <p:cViewPr varScale="1">
        <p:scale>
          <a:sx n="102" d="100"/>
          <a:sy n="102" d="100"/>
        </p:scale>
        <p:origin x="23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1566A-5290-9C40-86FA-AB2C9F76D4C8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B746C-698F-5D49-BEAB-844B8AFC7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746C-698F-5D49-BEAB-844B8AFC77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4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746C-698F-5D49-BEAB-844B8AFC77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06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746C-698F-5D49-BEAB-844B8AFC77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5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1641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228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211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464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917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8916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72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533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473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837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222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A516-A1EA-9443-B504-67143C7C504C}" type="datetimeFigureOut">
              <a:rPr lang="en-US" smtClean="0"/>
              <a:t>8/5/2018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2BC11-A2EA-FB40-BA39-56D76F192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1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896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AGRADECIDOS</a:t>
            </a:r>
          </a:p>
        </p:txBody>
      </p:sp>
    </p:spTree>
    <p:extLst>
      <p:ext uri="{BB962C8B-B14F-4D97-AF65-F5344CB8AC3E}">
        <p14:creationId xmlns:p14="http://schemas.microsoft.com/office/powerpoint/2010/main" val="1176086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1444" y="3206377"/>
            <a:ext cx="1194911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Pues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ve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decirles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de mi parte: “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Yo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, el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Señor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,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juro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por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mi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vida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que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voy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hacer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que les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suceda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ustedes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lo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mismo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que les he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oído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decir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3862" y="-202361"/>
            <a:ext cx="540543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Números</a:t>
            </a:r>
            <a:r>
              <a:rPr lang="en-US" sz="54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14:28 (DHH)</a:t>
            </a:r>
          </a:p>
        </p:txBody>
      </p:sp>
    </p:spTree>
    <p:extLst>
      <p:ext uri="{BB962C8B-B14F-4D97-AF65-F5344CB8AC3E}">
        <p14:creationId xmlns:p14="http://schemas.microsoft.com/office/powerpoint/2010/main" val="99195205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4313" y="307776"/>
            <a:ext cx="11977687" cy="204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La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 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palabra </a:t>
            </a:r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gracias</a:t>
            </a:r>
            <a:endParaRPr lang="en-US" sz="66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4313" y="2328075"/>
            <a:ext cx="11415712" cy="204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Aparece</a:t>
            </a:r>
            <a:r>
              <a:rPr lang="en-US" sz="239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116</a:t>
            </a:r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veces</a:t>
            </a:r>
            <a:endParaRPr lang="en-US" sz="66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9069" y="4704953"/>
            <a:ext cx="11415712" cy="204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</a:t>
            </a:r>
            <a:r>
              <a:rPr lang="en-US" sz="138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la </a:t>
            </a:r>
            <a:r>
              <a:rPr lang="en-US" sz="239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biblia</a:t>
            </a:r>
            <a:endParaRPr lang="en-US" sz="88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471814"/>
            <a:ext cx="12192000" cy="204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73</a:t>
            </a:r>
            <a:r>
              <a:rPr lang="en-US" sz="138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de 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esas</a:t>
            </a:r>
            <a:r>
              <a:rPr lang="en-US" sz="199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116</a:t>
            </a:r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veces</a:t>
            </a:r>
            <a:endParaRPr lang="en-US" sz="48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540915"/>
            <a:ext cx="12192000" cy="2044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Dice,</a:t>
            </a:r>
            <a:r>
              <a:rPr lang="en-US" sz="199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dad </a:t>
            </a:r>
            <a:r>
              <a:rPr lang="en-US" sz="115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gracias</a:t>
            </a:r>
            <a:endParaRPr lang="en-US" sz="36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05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8618" y="3429000"/>
            <a:ext cx="1143476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Piensen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y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actúen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como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Jesucristo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.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Esa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la «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misma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manera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de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pensar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» que les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estoy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pidiendo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que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tengan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.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Humillación</a:t>
            </a:r>
            <a:r>
              <a:rPr lang="en-US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y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agradecimiento</a:t>
            </a:r>
            <a:r>
              <a:rPr lang="mr-IN" sz="8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…</a:t>
            </a:r>
            <a:endParaRPr lang="en-US" sz="80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  <a:p>
            <a:pPr algn="ctr"/>
            <a:endParaRPr lang="en-US" sz="88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496175" y="-388099"/>
            <a:ext cx="449103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Filipenses</a:t>
            </a:r>
            <a:r>
              <a:rPr lang="en-US" sz="54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2:5 (PDT)</a:t>
            </a:r>
          </a:p>
        </p:txBody>
      </p:sp>
    </p:spTree>
    <p:extLst>
      <p:ext uri="{BB962C8B-B14F-4D97-AF65-F5344CB8AC3E}">
        <p14:creationId xmlns:p14="http://schemas.microsoft.com/office/powerpoint/2010/main" val="1335180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48" y="1"/>
            <a:ext cx="5984695" cy="6857999"/>
          </a:xfrm>
        </p:spPr>
      </p:pic>
    </p:spTree>
    <p:extLst>
      <p:ext uri="{BB962C8B-B14F-4D97-AF65-F5344CB8AC3E}">
        <p14:creationId xmlns:p14="http://schemas.microsoft.com/office/powerpoint/2010/main" val="191148736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8884" y="2943225"/>
            <a:ext cx="1099423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Den gracias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todo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,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porque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esta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la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voluntad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de Dios para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ustedes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</a:t>
            </a:r>
            <a:r>
              <a:rPr lang="en-US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Cristo </a:t>
            </a:r>
            <a:r>
              <a:rPr lang="en-US" sz="9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Jesús</a:t>
            </a:r>
            <a:r>
              <a:rPr lang="mr-IN" sz="9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…</a:t>
            </a:r>
            <a:endParaRPr lang="en-US" sz="115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9561" y="-430961"/>
            <a:ext cx="920591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1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Tesalonicenses</a:t>
            </a:r>
            <a:r>
              <a:rPr lang="en-US" sz="54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5:18-19 (RVA-2015)</a:t>
            </a:r>
          </a:p>
        </p:txBody>
      </p:sp>
    </p:spTree>
    <p:extLst>
      <p:ext uri="{BB962C8B-B14F-4D97-AF65-F5344CB8AC3E}">
        <p14:creationId xmlns:p14="http://schemas.microsoft.com/office/powerpoint/2010/main" val="1839749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4584" y="2387600"/>
            <a:ext cx="1099423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39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41300" baseline="-25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</a:t>
            </a:r>
            <a:r>
              <a:rPr lang="en-US" sz="34400" baseline="-25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o</a:t>
            </a:r>
            <a:r>
              <a:rPr lang="en-US" sz="41300" baseline="-25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28700" baseline="-25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apaguen</a:t>
            </a:r>
            <a:r>
              <a:rPr lang="en-US" sz="34400" baseline="-25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      </a:t>
            </a:r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el</a:t>
            </a:r>
            <a:r>
              <a:rPr lang="en-US" sz="199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239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Esp</a:t>
            </a:r>
            <a:r>
              <a:rPr lang="en-US" sz="199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í</a:t>
            </a:r>
            <a:r>
              <a:rPr lang="en-US" sz="239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ritu</a:t>
            </a:r>
            <a:r>
              <a:rPr lang="en-US" sz="239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endParaRPr lang="en-US" sz="287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9561" y="-430961"/>
            <a:ext cx="920591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1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Tesalonicenses</a:t>
            </a:r>
            <a:r>
              <a:rPr lang="en-US" sz="54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5:18-19 (RVA-2015)</a:t>
            </a:r>
          </a:p>
        </p:txBody>
      </p:sp>
    </p:spTree>
    <p:extLst>
      <p:ext uri="{BB962C8B-B14F-4D97-AF65-F5344CB8AC3E}">
        <p14:creationId xmlns:p14="http://schemas.microsoft.com/office/powerpoint/2010/main" val="1919979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896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AGRADECIDOS</a:t>
            </a:r>
          </a:p>
        </p:txBody>
      </p:sp>
    </p:spTree>
    <p:extLst>
      <p:ext uri="{BB962C8B-B14F-4D97-AF65-F5344CB8AC3E}">
        <p14:creationId xmlns:p14="http://schemas.microsoft.com/office/powerpoint/2010/main" val="1929958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37" y="-319738"/>
            <a:ext cx="1540434" cy="5866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410" y="-652184"/>
            <a:ext cx="5780750" cy="3940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0087" y="615734"/>
            <a:ext cx="12192000" cy="3779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26" y="3107038"/>
            <a:ext cx="2497017" cy="2913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92000" y="200361"/>
            <a:ext cx="12192000" cy="3779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80435" y="993791"/>
            <a:ext cx="7009923" cy="5857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48883">
            <a:off x="4573570" y="483408"/>
            <a:ext cx="6878638" cy="687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7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1935" y="3220666"/>
            <a:ext cx="1188720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Entonces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los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israelitas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comenzaron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gritar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, y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aquella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noche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se la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pasaron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llorando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.  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Todos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ellos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se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pusieron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hablar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mal de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Moisés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y de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Aarón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.     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Decían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: «¡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Ojalá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hubiéramos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muerto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Egipto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, o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aquí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el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desierto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! </a:t>
            </a:r>
          </a:p>
          <a:p>
            <a:pPr algn="ctr"/>
            <a:endParaRPr lang="en-US" sz="66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10512" y="-588124"/>
            <a:ext cx="449103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Números</a:t>
            </a:r>
            <a:r>
              <a:rPr lang="en-US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14:1-4 (DHH)</a:t>
            </a:r>
          </a:p>
        </p:txBody>
      </p:sp>
    </p:spTree>
    <p:extLst>
      <p:ext uri="{BB962C8B-B14F-4D97-AF65-F5344CB8AC3E}">
        <p14:creationId xmlns:p14="http://schemas.microsoft.com/office/powerpoint/2010/main" val="1946276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287" y="2720597"/>
            <a:ext cx="1140142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¿Para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qué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trajo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el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Señor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este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país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? ¿Para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morir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la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guerra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, y que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nuestras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mujeres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y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nuestros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hijos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caigan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poder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del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enemigo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? ¡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Más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valdría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regresar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Egipto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!» Y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empezaron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decirse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unos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otros</a:t>
            </a:r>
            <a:r>
              <a:rPr lang="en-US" sz="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10512" y="-588124"/>
            <a:ext cx="449103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Números</a:t>
            </a:r>
            <a:r>
              <a:rPr lang="en-US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14:1-4 (DHH)</a:t>
            </a:r>
          </a:p>
        </p:txBody>
      </p:sp>
    </p:spTree>
    <p:extLst>
      <p:ext uri="{BB962C8B-B14F-4D97-AF65-F5344CB8AC3E}">
        <p14:creationId xmlns:p14="http://schemas.microsoft.com/office/powerpoint/2010/main" val="45998197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1444" y="2670925"/>
            <a:ext cx="1194911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«¡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Pongamos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uno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de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jefe y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volvamos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a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Egipto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!»</a:t>
            </a:r>
          </a:p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Moisés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y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Aarón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se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inclinaron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hasta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tocar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el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suelo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con la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frente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delante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de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todo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el pueblo, y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Josué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y Caleb, que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habían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estado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explorando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el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país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, se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rasgaron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la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ropa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en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señal</a:t>
            </a:r>
            <a:r>
              <a:rPr lang="en-US" sz="60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de dolor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10512" y="-588124"/>
            <a:ext cx="449103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Números</a:t>
            </a:r>
            <a:r>
              <a:rPr lang="en-US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14:1-4 (DHH)</a:t>
            </a:r>
          </a:p>
        </p:txBody>
      </p:sp>
    </p:spTree>
    <p:extLst>
      <p:ext uri="{BB962C8B-B14F-4D97-AF65-F5344CB8AC3E}">
        <p14:creationId xmlns:p14="http://schemas.microsoft.com/office/powerpoint/2010/main" val="212335785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64494" y="1392238"/>
            <a:ext cx="1200626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La </a:t>
            </a:r>
            <a:r>
              <a:rPr lang="en-US" sz="239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queja</a:t>
            </a:r>
            <a:endParaRPr lang="en-US" sz="239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47701" y="3429000"/>
            <a:ext cx="1200626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es</a:t>
            </a:r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199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pecado</a:t>
            </a:r>
            <a:endParaRPr lang="en-US" sz="199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96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2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576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"/>
            <a:ext cx="12192000" cy="6837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1613694"/>
            <a:ext cx="1200626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little</a:t>
            </a:r>
            <a:r>
              <a:rPr lang="en-US" sz="166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166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cambodia</a:t>
            </a:r>
            <a:endParaRPr lang="en-US" sz="166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4140994"/>
            <a:ext cx="1200626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3900" baseline="300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rosharon</a:t>
            </a:r>
            <a:r>
              <a:rPr lang="en-US" sz="19900" dirty="0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en-US" sz="28700" dirty="0" err="1">
                <a:solidFill>
                  <a:schemeClr val="bg1"/>
                </a:solidFill>
                <a:effectLst>
                  <a:outerShdw blurRad="139700" dir="4620000" sx="103000" sy="103000" algn="ctr" rotWithShape="0">
                    <a:schemeClr val="tx1"/>
                  </a:outerShdw>
                </a:effectLst>
                <a:latin typeface="Bebas Neue" charset="0"/>
                <a:ea typeface="Bebas Neue" charset="0"/>
                <a:cs typeface="Bebas Neue" charset="0"/>
              </a:rPr>
              <a:t>tx</a:t>
            </a:r>
            <a:endParaRPr lang="en-US" sz="19900" dirty="0">
              <a:solidFill>
                <a:schemeClr val="bg1"/>
              </a:solidFill>
              <a:effectLst>
                <a:outerShdw blurRad="139700" dir="4620000" sx="103000" sy="103000" algn="ctr" rotWithShape="0">
                  <a:schemeClr val="tx1"/>
                </a:outerShdw>
              </a:effectLst>
              <a:latin typeface="Bebas Neue" charset="0"/>
              <a:ea typeface="Bebas Neue" charset="0"/>
              <a:cs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96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254</Words>
  <Application>Microsoft Office PowerPoint</Application>
  <PresentationFormat>Widescreen</PresentationFormat>
  <Paragraphs>30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Bebas Neue</vt:lpstr>
      <vt:lpstr>Calibri</vt:lpstr>
      <vt:lpstr>Calibri Light</vt:lpstr>
      <vt:lpstr>Office Theme</vt:lpstr>
      <vt:lpstr>AGRADECIDOS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AGRADECIDOS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Matias Pedroza</cp:lastModifiedBy>
  <cp:revision>20</cp:revision>
  <dcterms:created xsi:type="dcterms:W3CDTF">2018-08-04T18:46:12Z</dcterms:created>
  <dcterms:modified xsi:type="dcterms:W3CDTF">2018-08-05T15:36:33Z</dcterms:modified>
</cp:coreProperties>
</file>